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32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7325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7040880"/>
            <a:ext cx="3858768" cy="10332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7040880"/>
            <a:ext cx="3858768" cy="10332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80760" y="7187184"/>
            <a:ext cx="332841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Author:L.Roken kumar singha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204704" y="718718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Date:04/05/2025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806440" y="649224"/>
            <a:ext cx="8010144" cy="6108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Medical Chatbot: Intelligent Question Answering with BioBERT and OpenVINO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172968"/>
            <a:ext cx="6345936" cy="5943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032504"/>
            <a:ext cx="6345936" cy="8869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3172968"/>
            <a:ext cx="6345936" cy="5943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032504"/>
            <a:ext cx="6345936" cy="8869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360" y="5184648"/>
            <a:ext cx="6345936" cy="88696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5184648"/>
            <a:ext cx="6345936" cy="88696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106424" y="5330952"/>
            <a:ext cx="58155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Output: Extracted answer returned as CSV response.</a:t>
            </a: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1106424" y="3319272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Diagram showing: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7717536" y="4178808"/>
            <a:ext cx="58155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Processing: Fine-tuned BioBERT → ONNX → OpenVINO IR → Inference.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7717536" y="5330952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components: Flask, BioBERT, OpenVINO, CSV.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832104" y="21579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Architecture</a:t>
            </a:r>
            <a:endParaRPr lang="en-US" sz="4640" dirty="0"/>
          </a:p>
        </p:txBody>
      </p:sp>
      <p:sp>
        <p:nvSpPr>
          <p:cNvPr id="15" name="Text 5"/>
          <p:cNvSpPr/>
          <p:nvPr/>
        </p:nvSpPr>
        <p:spPr>
          <a:xfrm>
            <a:off x="7717536" y="3319272"/>
            <a:ext cx="58155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Input: User question via Flask endpoint (/generate).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1106424" y="4178808"/>
            <a:ext cx="58155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Data: JSON file (questions.json) with question and context.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Dataset</a:t>
            </a:r>
            <a:endParaRPr lang="en-US" sz="64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9981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58114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309981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4581144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96696" y="31912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96696" y="46634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001768" y="31912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001768" y="46634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32104" y="18470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Source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5614416" y="4608576"/>
            <a:ext cx="320954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"Focus: Medical domain questions."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09344" y="3136392"/>
            <a:ext cx="320954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"Original: processed_data.csv with questions, context, answers (2542 entries)."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614416" y="3136392"/>
            <a:ext cx="32095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"Updated: processed_data.csv with question and context pairs."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609344" y="4608576"/>
            <a:ext cx="320954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"Example Entry: {'question': 'What are the symptoms of a cold?', 'context': 'Common cold symptoms include a runny nose, sneezing, sore throat, and mild fever.'}"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Model Training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632" y="3374136"/>
            <a:ext cx="822960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374136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064" y="3374136"/>
            <a:ext cx="950976" cy="10881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088" y="3374136"/>
            <a:ext cx="95097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963656" y="469087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"Output: Saved to F:/medical_chatbot/models/fine_tuned_biobert."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7626096" y="4690872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"Parameters: 3 epochs, batch size 4, max_length 512."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60120" y="4690872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"Base Model: dmis-lab/biobert-base-cased-v1.1."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4297680" y="4690872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"Fine-Tuning: Used train.py with Hugging Face Trainer on JSON data."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832104" y="2240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 BioBERT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Model Optimization</a:t>
            </a:r>
            <a:endParaRPr lang="en-US" sz="64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3308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"Conversion: PyTorch → ONNX → OpenVINO IR (biobert_finetuned.xml, .bin)."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5550408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"Benefit: Faster inference on CPU, reduced latency."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225856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Optimization with OpenVINO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6053328" y="499262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"Script: optimize.py exports and converts the model."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Implementation</a:t>
            </a:r>
            <a:endParaRPr lang="en-US" sz="64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62102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"Framework: Flask web app (app.py)."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4871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Chatbot Implementation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503834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"Logic: Matches question to CSV, runs OpenVINO inference, returns answer."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7880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"Endpoint: /generate accepts POST requests with CSV ({'question': '...'})."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Challenges Faced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Model Training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Model Optimization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1078992" y="616305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Conclusion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757123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Problem Statement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1078992" y="5532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Challenges Faced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107899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Project Objectives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757123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System Architecture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7571232" y="616305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References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107899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2" name="Text 9"/>
          <p:cNvSpPr/>
          <p:nvPr/>
        </p:nvSpPr>
        <p:spPr>
          <a:xfrm>
            <a:off x="832104" y="15727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3" name="Text 10"/>
          <p:cNvSpPr/>
          <p:nvPr/>
        </p:nvSpPr>
        <p:spPr>
          <a:xfrm>
            <a:off x="107899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Dataset</a:t>
            </a:r>
            <a:endParaRPr lang="en-US" sz="2320" dirty="0"/>
          </a:p>
        </p:txBody>
      </p:sp>
      <p:sp>
        <p:nvSpPr>
          <p:cNvPr id="14" name="Text 11"/>
          <p:cNvSpPr/>
          <p:nvPr/>
        </p:nvSpPr>
        <p:spPr>
          <a:xfrm>
            <a:off x="757123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Implementation</a:t>
            </a:r>
            <a:endParaRPr lang="en-US" sz="2320" dirty="0"/>
          </a:p>
        </p:txBody>
      </p:sp>
      <p:sp>
        <p:nvSpPr>
          <p:cNvPr id="15" name="Text 12"/>
          <p:cNvSpPr/>
          <p:nvPr/>
        </p:nvSpPr>
        <p:spPr>
          <a:xfrm>
            <a:off x="7571232" y="5532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Results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and Solutions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626864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"Challenge: 'OpenVINO returned an empty response' due to untrained model."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547725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Solution: Increased virtual memory in Windows.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47725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"Challenge: Paging file error (OSError 1455)."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4626864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Solution: Fine-tuned BioBERT and fixed tokenizer (BertTokenizerFast).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3026664"/>
          <a:ext cx="12984480" cy="2926080"/>
        </p:xfrm>
        <a:graphic>
          <a:graphicData uri="http://schemas.openxmlformats.org/drawingml/2006/table">
            <a:tbl>
              <a:tblPr/>
              <a:tblGrid>
                <a:gridCol w="6492240"/>
                <a:gridCol w="6492240"/>
              </a:tblGrid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Challenge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Solution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43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'OpenVINO returned an empty response' due to untrained model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Fine-tuned BioBERT and fixed tokenizer (BertTokenizerFast)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Paging file error (OSError 1455)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21212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Increased virtual memory in Windows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832104" y="181965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and Solutions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Results</a:t>
            </a:r>
            <a:endParaRPr lang="en-US" sz="64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348386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84" y="3483864"/>
            <a:ext cx="1435608" cy="11521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483864"/>
            <a:ext cx="1152144" cy="11521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04104" y="48737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"Output: 'runny nose, sneezing, sore throat, and mild fever' (if in CSV)."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60120" y="4873752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"Input: 'What are the symptoms of a cold?'"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848088" y="48737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"Performance: Accurate for CSV questions, fallback for unmatched queries."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23500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 and Demo</a:t>
            </a:r>
            <a:endParaRPr lang="en-US" sz="46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Conclusion</a:t>
            </a:r>
            <a:endParaRPr lang="en-US" sz="64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408" y="3483864"/>
            <a:ext cx="100584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4" y="3483864"/>
            <a:ext cx="1005840" cy="11521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3483864"/>
            <a:ext cx="1005840" cy="11521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3500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848088" y="48737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"Ready for real-world medical query assistance with further enhancements."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404104" y="4873752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"Optimized for speed and deployed as a Flask app."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48737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"Successfully built a medical chatbot using BioBERT and OpenVINO."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References</a:t>
            </a:r>
            <a:endParaRPr lang="en-US" sz="64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310128"/>
            <a:ext cx="3858768" cy="11887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4754880"/>
            <a:ext cx="3858768" cy="11887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3310128"/>
            <a:ext cx="3858768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754880"/>
            <a:ext cx="3858768" cy="11887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230368" y="3456432"/>
            <a:ext cx="33284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"OpenVINO Documentation: https://docs.openvino.ai"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106424" y="4901184"/>
            <a:ext cx="33284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"Flask: https://flask.palletsprojects.com"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229514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5230368" y="4901184"/>
            <a:ext cx="33284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"BioBERT: Lee et al., 2019"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106424" y="3456432"/>
            <a:ext cx="33284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"Hugging Face Transformers: https://huggingface.co/docs/transformers"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507992"/>
            <a:ext cx="4142232" cy="14813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4507992"/>
            <a:ext cx="4142232" cy="14813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507992"/>
            <a:ext cx="4142232" cy="148132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21240" y="4654296"/>
            <a:ext cx="36118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"Originally used a CSV dataset, now updated to use a JSON file for question-context pairs."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106424" y="4654296"/>
            <a:ext cx="36118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"A medical chatbot designed to answer healthcare-related questions using natural language processing (NLP)."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513832" y="4654296"/>
            <a:ext cx="36118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"Built with a fine-tuned BioBERT model, optimized with OpenVINO, and deployed via Flask."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Overview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Problem Statement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6210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5079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385816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71032" y="370332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71032" y="45902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54772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453542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"Challenge: Processing complex medical questions efficiently and accurately."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583680" y="3648456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"Patients and professionals need quick, accurate answers to medical queries."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5422392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"Goal: Provide a scalable, optimized solution using AI."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5806440" y="23682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Why This Project?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Project Objectives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227832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912" y="3227832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88" y="3227832"/>
            <a:ext cx="950976" cy="10881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480" y="3227832"/>
            <a:ext cx="95097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626096" y="4544568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"Optimize inference speed using OpenVINO."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4297680" y="4544568"/>
            <a:ext cx="2715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"Fine-tune BioBERT for question-answering tasks in the medical domain."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20848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10963656" y="4544568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"Deploy as a web application with Flask."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60120" y="4544568"/>
            <a:ext cx="271576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"Develop a chatbot to answer medical questions from a predefined JSON dataset."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System Architecture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2025-04-05T08:49:43Z</dcterms:created>
  <dcterms:modified xsi:type="dcterms:W3CDTF">2025-04-05T08:49:43Z</dcterms:modified>
</cp:coreProperties>
</file>